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0" name="Shape 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sted-image.t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257" y="0"/>
            <a:ext cx="12978607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/>
        </p:nvSpPr>
        <p:spPr>
          <a:xfrm flipV="1">
            <a:off x="-12502" y="9051825"/>
            <a:ext cx="13029804" cy="1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4" name="Shape 4"/>
          <p:cNvSpPr/>
          <p:nvPr/>
        </p:nvSpPr>
        <p:spPr>
          <a:xfrm flipV="1">
            <a:off x="-13970" y="746629"/>
            <a:ext cx="13038862" cy="1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5" name="Shape 5"/>
          <p:cNvSpPr/>
          <p:nvPr/>
        </p:nvSpPr>
        <p:spPr>
          <a:xfrm flipV="1">
            <a:off x="-13970" y="9051825"/>
            <a:ext cx="13038862" cy="1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6" name="Shape 6"/>
          <p:cNvSpPr/>
          <p:nvPr/>
        </p:nvSpPr>
        <p:spPr>
          <a:xfrm flipV="1">
            <a:off x="-13970" y="3740779"/>
            <a:ext cx="13038862" cy="1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7" name="Shape 7"/>
          <p:cNvSpPr/>
          <p:nvPr/>
        </p:nvSpPr>
        <p:spPr>
          <a:xfrm flipV="1">
            <a:off x="-13970" y="6396302"/>
            <a:ext cx="13038862" cy="1"/>
          </a:xfrm>
          <a:prstGeom prst="line">
            <a:avLst/>
          </a:prstGeom>
          <a:ln w="12700">
            <a:solidFill>
              <a:srgbClr val="DCDEE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</p:sldLayoutIdLst>
  <p:transition spd="med" advClick="1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Relationship Id="rId16" Type="http://schemas.openxmlformats.org/officeDocument/2006/relationships/image" Target="../media/image1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asted-image.tif"/>
          <p:cNvPicPr/>
          <p:nvPr/>
        </p:nvPicPr>
        <p:blipFill>
          <a:blip r:embed="rId2">
            <a:alphaModFix amt="10000"/>
            <a:extLst/>
          </a:blip>
          <a:srcRect l="6119" t="0" r="6119" b="0"/>
          <a:stretch>
            <a:fillRect/>
          </a:stretch>
        </p:blipFill>
        <p:spPr>
          <a:xfrm>
            <a:off x="3368451" y="1626028"/>
            <a:ext cx="6268103" cy="7170846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Shape 13"/>
          <p:cNvSpPr/>
          <p:nvPr/>
        </p:nvSpPr>
        <p:spPr>
          <a:xfrm>
            <a:off x="620159" y="8479060"/>
            <a:ext cx="223637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400"/>
            </a:lvl1pPr>
          </a:lstStyle>
          <a:p>
            <a:pPr lvl="0">
              <a:defRPr sz="1800"/>
            </a:pPr>
            <a:r>
              <a:rPr sz="1400"/>
              <a:t>UNTITLED</a:t>
            </a:r>
          </a:p>
        </p:txBody>
      </p:sp>
      <p:grpSp>
        <p:nvGrpSpPr>
          <p:cNvPr id="16" name="Group 16"/>
          <p:cNvGrpSpPr/>
          <p:nvPr/>
        </p:nvGrpSpPr>
        <p:grpSpPr>
          <a:xfrm rot="0">
            <a:off x="-38628" y="1263025"/>
            <a:ext cx="3815954" cy="2082404"/>
            <a:chOff x="0" y="0"/>
            <a:chExt cx="3815953" cy="2082403"/>
          </a:xfrm>
        </p:grpSpPr>
        <p:pic>
          <p:nvPicPr>
            <p:cNvPr id="14" name="pasted-image.ti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3815954" cy="2082404"/>
            </a:xfrm>
            <a:prstGeom prst="rect">
              <a:avLst/>
            </a:prstGeom>
            <a:ln>
              <a:noFill/>
            </a:ln>
            <a:effectLst/>
          </p:spPr>
        </p:pic>
        <p:sp>
          <p:nvSpPr>
            <p:cNvPr id="15" name="Shape 15"/>
            <p:cNvSpPr/>
            <p:nvPr/>
          </p:nvSpPr>
          <p:spPr>
            <a:xfrm>
              <a:off x="0" y="0"/>
              <a:ext cx="3815954" cy="2082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7" y="0"/>
                  </a:moveTo>
                  <a:lnTo>
                    <a:pt x="0" y="21600"/>
                  </a:lnTo>
                  <a:lnTo>
                    <a:pt x="21551" y="19632"/>
                  </a:lnTo>
                  <a:lnTo>
                    <a:pt x="21600" y="1330"/>
                  </a:lnTo>
                  <a:lnTo>
                    <a:pt x="67" y="0"/>
                  </a:lnTo>
                  <a:close/>
                </a:path>
              </a:pathLst>
            </a:custGeom>
            <a:ln w="6350" cap="flat">
              <a:solidFill>
                <a:srgbClr val="DCDEE0"/>
              </a:solidFill>
              <a:prstDash val="solid"/>
              <a:miter lim="400000"/>
            </a:ln>
          </p:spPr>
          <p:txBody>
            <a:bodyPr/>
            <a:lstStyle/>
            <a:p>
              <a:pPr lvl="0"/>
            </a:p>
          </p:txBody>
        </p:sp>
      </p:grpSp>
      <p:grpSp>
        <p:nvGrpSpPr>
          <p:cNvPr id="19" name="Group 19"/>
          <p:cNvGrpSpPr/>
          <p:nvPr/>
        </p:nvGrpSpPr>
        <p:grpSpPr>
          <a:xfrm flipH="1" rot="60000">
            <a:off x="9154156" y="1199188"/>
            <a:ext cx="3881836" cy="2135586"/>
            <a:chOff x="0" y="0"/>
            <a:chExt cx="3881834" cy="2135584"/>
          </a:xfrm>
        </p:grpSpPr>
        <p:pic>
          <p:nvPicPr>
            <p:cNvPr id="17" name="pasted-image.tif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3881835" cy="2135585"/>
            </a:xfrm>
            <a:prstGeom prst="rect">
              <a:avLst/>
            </a:prstGeom>
            <a:ln>
              <a:noFill/>
            </a:ln>
            <a:effectLst/>
          </p:spPr>
        </p:pic>
        <p:sp>
          <p:nvSpPr>
            <p:cNvPr id="18" name="Shape 18"/>
            <p:cNvSpPr/>
            <p:nvPr/>
          </p:nvSpPr>
          <p:spPr>
            <a:xfrm>
              <a:off x="0" y="0"/>
              <a:ext cx="3881835" cy="2135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43" y="0"/>
                  </a:moveTo>
                  <a:lnTo>
                    <a:pt x="0" y="21600"/>
                  </a:lnTo>
                  <a:lnTo>
                    <a:pt x="21600" y="19135"/>
                  </a:lnTo>
                  <a:lnTo>
                    <a:pt x="21532" y="1461"/>
                  </a:lnTo>
                  <a:lnTo>
                    <a:pt x="243" y="0"/>
                  </a:lnTo>
                  <a:close/>
                </a:path>
              </a:pathLst>
            </a:custGeom>
            <a:ln w="6350" cap="flat">
              <a:solidFill>
                <a:srgbClr val="DCDEE0"/>
              </a:solidFill>
              <a:prstDash val="solid"/>
              <a:miter lim="400000"/>
            </a:ln>
          </p:spPr>
          <p:txBody>
            <a:bodyPr/>
            <a:lstStyle/>
            <a:p>
              <a:pPr lvl="0"/>
            </a:p>
          </p:txBody>
        </p:sp>
      </p:grpSp>
      <p:grpSp>
        <p:nvGrpSpPr>
          <p:cNvPr id="22" name="Group 22"/>
          <p:cNvGrpSpPr/>
          <p:nvPr/>
        </p:nvGrpSpPr>
        <p:grpSpPr>
          <a:xfrm>
            <a:off x="3757038" y="808065"/>
            <a:ext cx="5484813" cy="2814638"/>
            <a:chOff x="0" y="0"/>
            <a:chExt cx="5484812" cy="2814637"/>
          </a:xfrm>
        </p:grpSpPr>
        <p:pic>
          <p:nvPicPr>
            <p:cNvPr id="20" name="pasted-image.tif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0"/>
              <a:ext cx="5484813" cy="2814638"/>
            </a:xfrm>
            <a:prstGeom prst="rect">
              <a:avLst/>
            </a:prstGeom>
            <a:ln>
              <a:noFill/>
            </a:ln>
            <a:effectLst/>
          </p:spPr>
        </p:pic>
        <p:sp>
          <p:nvSpPr>
            <p:cNvPr id="21" name="Shape 21"/>
            <p:cNvSpPr/>
            <p:nvPr/>
          </p:nvSpPr>
          <p:spPr>
            <a:xfrm>
              <a:off x="0" y="0"/>
              <a:ext cx="5484813" cy="2814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27" y="0"/>
                  </a:moveTo>
                  <a:cubicBezTo>
                    <a:pt x="236" y="0"/>
                    <a:pt x="0" y="459"/>
                    <a:pt x="0" y="1026"/>
                  </a:cubicBezTo>
                  <a:lnTo>
                    <a:pt x="0" y="20574"/>
                  </a:lnTo>
                  <a:cubicBezTo>
                    <a:pt x="0" y="21141"/>
                    <a:pt x="236" y="21600"/>
                    <a:pt x="527" y="21600"/>
                  </a:cubicBezTo>
                  <a:lnTo>
                    <a:pt x="21073" y="21600"/>
                  </a:lnTo>
                  <a:cubicBezTo>
                    <a:pt x="21364" y="21600"/>
                    <a:pt x="21600" y="21141"/>
                    <a:pt x="21600" y="20574"/>
                  </a:cubicBezTo>
                  <a:lnTo>
                    <a:pt x="21600" y="1026"/>
                  </a:lnTo>
                  <a:cubicBezTo>
                    <a:pt x="21600" y="459"/>
                    <a:pt x="21364" y="0"/>
                    <a:pt x="21073" y="0"/>
                  </a:cubicBezTo>
                  <a:lnTo>
                    <a:pt x="527" y="0"/>
                  </a:lnTo>
                  <a:close/>
                </a:path>
              </a:pathLst>
            </a:custGeom>
            <a:ln w="6350" cap="flat">
              <a:solidFill>
                <a:srgbClr val="DCDEE0"/>
              </a:solidFill>
              <a:prstDash val="solid"/>
              <a:miter lim="400000"/>
            </a:ln>
          </p:spPr>
          <p:txBody>
            <a:bodyPr/>
            <a:lstStyle/>
            <a:p>
              <a:pPr lvl="0"/>
            </a:p>
          </p:txBody>
        </p:sp>
      </p:grpSp>
      <p:grpSp>
        <p:nvGrpSpPr>
          <p:cNvPr id="25" name="Group 25"/>
          <p:cNvGrpSpPr/>
          <p:nvPr/>
        </p:nvGrpSpPr>
        <p:grpSpPr>
          <a:xfrm>
            <a:off x="720132" y="6918962"/>
            <a:ext cx="2034779" cy="1515666"/>
            <a:chOff x="0" y="0"/>
            <a:chExt cx="2034778" cy="1515665"/>
          </a:xfrm>
        </p:grpSpPr>
        <p:pic>
          <p:nvPicPr>
            <p:cNvPr id="23" name="pasted-image.tif"/>
            <p:cNvPicPr/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0"/>
              <a:ext cx="2034779" cy="1515666"/>
            </a:xfrm>
            <a:prstGeom prst="rect">
              <a:avLst/>
            </a:prstGeom>
            <a:ln>
              <a:noFill/>
            </a:ln>
            <a:effectLst/>
          </p:spPr>
        </p:pic>
        <p:sp>
          <p:nvSpPr>
            <p:cNvPr id="24" name="Shape 24"/>
            <p:cNvSpPr/>
            <p:nvPr/>
          </p:nvSpPr>
          <p:spPr>
            <a:xfrm>
              <a:off x="0" y="0"/>
              <a:ext cx="2034779" cy="1515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67" y="0"/>
                  </a:moveTo>
                  <a:cubicBezTo>
                    <a:pt x="344" y="0"/>
                    <a:pt x="0" y="462"/>
                    <a:pt x="0" y="1029"/>
                  </a:cubicBezTo>
                  <a:lnTo>
                    <a:pt x="0" y="20576"/>
                  </a:lnTo>
                  <a:cubicBezTo>
                    <a:pt x="0" y="21144"/>
                    <a:pt x="344" y="21600"/>
                    <a:pt x="767" y="21600"/>
                  </a:cubicBezTo>
                  <a:lnTo>
                    <a:pt x="20837" y="21600"/>
                  </a:lnTo>
                  <a:cubicBezTo>
                    <a:pt x="21260" y="21600"/>
                    <a:pt x="21600" y="21144"/>
                    <a:pt x="21600" y="20576"/>
                  </a:cubicBezTo>
                  <a:lnTo>
                    <a:pt x="21600" y="1029"/>
                  </a:lnTo>
                  <a:cubicBezTo>
                    <a:pt x="21600" y="462"/>
                    <a:pt x="21260" y="0"/>
                    <a:pt x="20837" y="0"/>
                  </a:cubicBezTo>
                  <a:lnTo>
                    <a:pt x="767" y="0"/>
                  </a:lnTo>
                  <a:close/>
                </a:path>
              </a:pathLst>
            </a:custGeom>
            <a:ln w="6350" cap="flat">
              <a:solidFill>
                <a:srgbClr val="DCDEE0"/>
              </a:solidFill>
              <a:prstDash val="solid"/>
              <a:miter lim="400000"/>
            </a:ln>
          </p:spPr>
          <p:txBody>
            <a:bodyPr/>
            <a:lstStyle/>
            <a:p>
              <a:pPr lvl="0"/>
            </a:p>
          </p:txBody>
        </p:sp>
      </p:grpSp>
      <p:sp>
        <p:nvSpPr>
          <p:cNvPr id="26" name="Shape 26"/>
          <p:cNvSpPr/>
          <p:nvPr/>
        </p:nvSpPr>
        <p:spPr>
          <a:xfrm>
            <a:off x="2995059" y="8479060"/>
            <a:ext cx="223637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400"/>
            </a:lvl1pPr>
          </a:lstStyle>
          <a:p>
            <a:pPr lvl="0">
              <a:defRPr sz="1800"/>
            </a:pPr>
            <a:r>
              <a:rPr sz="1400"/>
              <a:t>UNTITLED</a:t>
            </a:r>
          </a:p>
        </p:txBody>
      </p:sp>
      <p:grpSp>
        <p:nvGrpSpPr>
          <p:cNvPr id="29" name="Group 29"/>
          <p:cNvGrpSpPr/>
          <p:nvPr/>
        </p:nvGrpSpPr>
        <p:grpSpPr>
          <a:xfrm>
            <a:off x="3102983" y="6918962"/>
            <a:ext cx="2034779" cy="1515666"/>
            <a:chOff x="0" y="0"/>
            <a:chExt cx="2034778" cy="1515665"/>
          </a:xfrm>
        </p:grpSpPr>
        <p:pic>
          <p:nvPicPr>
            <p:cNvPr id="27" name="pasted-image.tif"/>
            <p:cNvPicPr/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0" y="0"/>
              <a:ext cx="2034779" cy="1515666"/>
            </a:xfrm>
            <a:prstGeom prst="rect">
              <a:avLst/>
            </a:prstGeom>
            <a:ln>
              <a:noFill/>
            </a:ln>
            <a:effectLst/>
          </p:spPr>
        </p:pic>
        <p:sp>
          <p:nvSpPr>
            <p:cNvPr id="28" name="Shape 28"/>
            <p:cNvSpPr/>
            <p:nvPr/>
          </p:nvSpPr>
          <p:spPr>
            <a:xfrm>
              <a:off x="0" y="0"/>
              <a:ext cx="2034779" cy="1515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67" y="0"/>
                  </a:moveTo>
                  <a:cubicBezTo>
                    <a:pt x="344" y="0"/>
                    <a:pt x="0" y="462"/>
                    <a:pt x="0" y="1029"/>
                  </a:cubicBezTo>
                  <a:lnTo>
                    <a:pt x="0" y="20576"/>
                  </a:lnTo>
                  <a:cubicBezTo>
                    <a:pt x="0" y="21144"/>
                    <a:pt x="344" y="21600"/>
                    <a:pt x="767" y="21600"/>
                  </a:cubicBezTo>
                  <a:lnTo>
                    <a:pt x="20837" y="21600"/>
                  </a:lnTo>
                  <a:cubicBezTo>
                    <a:pt x="21260" y="21600"/>
                    <a:pt x="21600" y="21144"/>
                    <a:pt x="21600" y="20576"/>
                  </a:cubicBezTo>
                  <a:lnTo>
                    <a:pt x="21600" y="1029"/>
                  </a:lnTo>
                  <a:cubicBezTo>
                    <a:pt x="21600" y="462"/>
                    <a:pt x="21260" y="0"/>
                    <a:pt x="20837" y="0"/>
                  </a:cubicBezTo>
                  <a:lnTo>
                    <a:pt x="767" y="0"/>
                  </a:lnTo>
                  <a:close/>
                </a:path>
              </a:pathLst>
            </a:custGeom>
            <a:ln w="6350" cap="flat">
              <a:solidFill>
                <a:srgbClr val="DCDEE0"/>
              </a:solidFill>
              <a:prstDash val="solid"/>
              <a:miter lim="400000"/>
            </a:ln>
          </p:spPr>
          <p:txBody>
            <a:bodyPr/>
            <a:lstStyle/>
            <a:p>
              <a:pPr lvl="0"/>
            </a:p>
          </p:txBody>
        </p:sp>
      </p:grpSp>
      <p:sp>
        <p:nvSpPr>
          <p:cNvPr id="30" name="Shape 30"/>
          <p:cNvSpPr/>
          <p:nvPr/>
        </p:nvSpPr>
        <p:spPr>
          <a:xfrm>
            <a:off x="5384213" y="8479060"/>
            <a:ext cx="2236374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400"/>
            </a:lvl1pPr>
          </a:lstStyle>
          <a:p>
            <a:pPr lvl="0">
              <a:defRPr sz="1800"/>
            </a:pPr>
            <a:r>
              <a:rPr sz="1400"/>
              <a:t>UNTITLED</a:t>
            </a:r>
          </a:p>
        </p:txBody>
      </p:sp>
      <p:grpSp>
        <p:nvGrpSpPr>
          <p:cNvPr id="33" name="Group 33"/>
          <p:cNvGrpSpPr/>
          <p:nvPr/>
        </p:nvGrpSpPr>
        <p:grpSpPr>
          <a:xfrm>
            <a:off x="5478994" y="6927050"/>
            <a:ext cx="2034779" cy="1515667"/>
            <a:chOff x="0" y="0"/>
            <a:chExt cx="2034778" cy="1515665"/>
          </a:xfrm>
        </p:grpSpPr>
        <p:pic>
          <p:nvPicPr>
            <p:cNvPr id="31" name="pasted-image.tif"/>
            <p:cNvPicPr/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0" y="0"/>
              <a:ext cx="2034779" cy="1515666"/>
            </a:xfrm>
            <a:prstGeom prst="rect">
              <a:avLst/>
            </a:prstGeom>
            <a:ln>
              <a:noFill/>
            </a:ln>
            <a:effectLst/>
          </p:spPr>
        </p:pic>
        <p:sp>
          <p:nvSpPr>
            <p:cNvPr id="32" name="Shape 32"/>
            <p:cNvSpPr/>
            <p:nvPr/>
          </p:nvSpPr>
          <p:spPr>
            <a:xfrm>
              <a:off x="0" y="0"/>
              <a:ext cx="2034779" cy="1515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67" y="0"/>
                  </a:moveTo>
                  <a:cubicBezTo>
                    <a:pt x="344" y="0"/>
                    <a:pt x="0" y="462"/>
                    <a:pt x="0" y="1029"/>
                  </a:cubicBezTo>
                  <a:lnTo>
                    <a:pt x="0" y="20576"/>
                  </a:lnTo>
                  <a:cubicBezTo>
                    <a:pt x="0" y="21144"/>
                    <a:pt x="344" y="21600"/>
                    <a:pt x="767" y="21600"/>
                  </a:cubicBezTo>
                  <a:lnTo>
                    <a:pt x="20837" y="21600"/>
                  </a:lnTo>
                  <a:cubicBezTo>
                    <a:pt x="21260" y="21600"/>
                    <a:pt x="21600" y="21144"/>
                    <a:pt x="21600" y="20576"/>
                  </a:cubicBezTo>
                  <a:lnTo>
                    <a:pt x="21600" y="1029"/>
                  </a:lnTo>
                  <a:cubicBezTo>
                    <a:pt x="21600" y="462"/>
                    <a:pt x="21260" y="0"/>
                    <a:pt x="20837" y="0"/>
                  </a:cubicBezTo>
                  <a:lnTo>
                    <a:pt x="767" y="0"/>
                  </a:lnTo>
                  <a:close/>
                </a:path>
              </a:pathLst>
            </a:custGeom>
            <a:ln w="6350" cap="flat">
              <a:solidFill>
                <a:srgbClr val="DCDEE0"/>
              </a:solidFill>
              <a:prstDash val="solid"/>
              <a:miter lim="400000"/>
            </a:ln>
          </p:spPr>
          <p:txBody>
            <a:bodyPr/>
            <a:lstStyle/>
            <a:p>
              <a:pPr lvl="0"/>
            </a:p>
          </p:txBody>
        </p:sp>
      </p:grpSp>
      <p:sp>
        <p:nvSpPr>
          <p:cNvPr id="34" name="Shape 34"/>
          <p:cNvSpPr/>
          <p:nvPr/>
        </p:nvSpPr>
        <p:spPr>
          <a:xfrm>
            <a:off x="7773368" y="8479060"/>
            <a:ext cx="2236374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400"/>
            </a:lvl1pPr>
          </a:lstStyle>
          <a:p>
            <a:pPr lvl="0">
              <a:defRPr sz="1800"/>
            </a:pPr>
            <a:r>
              <a:rPr sz="1400"/>
              <a:t>UNTITLED</a:t>
            </a:r>
          </a:p>
        </p:txBody>
      </p:sp>
      <p:grpSp>
        <p:nvGrpSpPr>
          <p:cNvPr id="37" name="Group 37"/>
          <p:cNvGrpSpPr/>
          <p:nvPr/>
        </p:nvGrpSpPr>
        <p:grpSpPr>
          <a:xfrm>
            <a:off x="7855621" y="6911869"/>
            <a:ext cx="2034779" cy="1515667"/>
            <a:chOff x="0" y="0"/>
            <a:chExt cx="2034778" cy="1515665"/>
          </a:xfrm>
        </p:grpSpPr>
        <p:pic>
          <p:nvPicPr>
            <p:cNvPr id="35" name="pasted-image.tif"/>
            <p:cNvPicPr/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0" y="0"/>
              <a:ext cx="2034779" cy="1515666"/>
            </a:xfrm>
            <a:prstGeom prst="rect">
              <a:avLst/>
            </a:prstGeom>
            <a:ln>
              <a:noFill/>
            </a:ln>
            <a:effectLst/>
          </p:spPr>
        </p:pic>
        <p:sp>
          <p:nvSpPr>
            <p:cNvPr id="36" name="Shape 36"/>
            <p:cNvSpPr/>
            <p:nvPr/>
          </p:nvSpPr>
          <p:spPr>
            <a:xfrm>
              <a:off x="0" y="0"/>
              <a:ext cx="2034779" cy="1515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67" y="0"/>
                  </a:moveTo>
                  <a:cubicBezTo>
                    <a:pt x="344" y="0"/>
                    <a:pt x="0" y="462"/>
                    <a:pt x="0" y="1029"/>
                  </a:cubicBezTo>
                  <a:lnTo>
                    <a:pt x="0" y="20576"/>
                  </a:lnTo>
                  <a:cubicBezTo>
                    <a:pt x="0" y="21144"/>
                    <a:pt x="344" y="21600"/>
                    <a:pt x="767" y="21600"/>
                  </a:cubicBezTo>
                  <a:lnTo>
                    <a:pt x="20837" y="21600"/>
                  </a:lnTo>
                  <a:cubicBezTo>
                    <a:pt x="21260" y="21600"/>
                    <a:pt x="21600" y="21144"/>
                    <a:pt x="21600" y="20576"/>
                  </a:cubicBezTo>
                  <a:lnTo>
                    <a:pt x="21600" y="1029"/>
                  </a:lnTo>
                  <a:cubicBezTo>
                    <a:pt x="21600" y="462"/>
                    <a:pt x="21260" y="0"/>
                    <a:pt x="20837" y="0"/>
                  </a:cubicBezTo>
                  <a:lnTo>
                    <a:pt x="767" y="0"/>
                  </a:lnTo>
                  <a:close/>
                </a:path>
              </a:pathLst>
            </a:custGeom>
            <a:ln w="6350" cap="flat">
              <a:solidFill>
                <a:srgbClr val="DCDEE0"/>
              </a:solidFill>
              <a:prstDash val="solid"/>
              <a:miter lim="400000"/>
            </a:ln>
          </p:spPr>
          <p:txBody>
            <a:bodyPr/>
            <a:lstStyle/>
            <a:p>
              <a:pPr lvl="0"/>
            </a:p>
          </p:txBody>
        </p:sp>
      </p:grpSp>
      <p:sp>
        <p:nvSpPr>
          <p:cNvPr id="38" name="Shape 38"/>
          <p:cNvSpPr/>
          <p:nvPr/>
        </p:nvSpPr>
        <p:spPr>
          <a:xfrm>
            <a:off x="10162523" y="8479060"/>
            <a:ext cx="223637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400"/>
            </a:lvl1pPr>
          </a:lstStyle>
          <a:p>
            <a:pPr lvl="0">
              <a:defRPr sz="1800"/>
            </a:pPr>
            <a:r>
              <a:rPr sz="1400"/>
              <a:t>UNTITLED</a:t>
            </a:r>
          </a:p>
        </p:txBody>
      </p:sp>
      <p:grpSp>
        <p:nvGrpSpPr>
          <p:cNvPr id="41" name="Group 41"/>
          <p:cNvGrpSpPr/>
          <p:nvPr/>
        </p:nvGrpSpPr>
        <p:grpSpPr>
          <a:xfrm>
            <a:off x="10257303" y="6927050"/>
            <a:ext cx="2034779" cy="1515667"/>
            <a:chOff x="0" y="0"/>
            <a:chExt cx="2034778" cy="1515665"/>
          </a:xfrm>
        </p:grpSpPr>
        <p:pic>
          <p:nvPicPr>
            <p:cNvPr id="39" name="pasted-image.tif"/>
            <p:cNvPicPr/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0" y="0"/>
              <a:ext cx="2034779" cy="1515666"/>
            </a:xfrm>
            <a:prstGeom prst="rect">
              <a:avLst/>
            </a:prstGeom>
            <a:ln>
              <a:noFill/>
            </a:ln>
            <a:effectLst/>
          </p:spPr>
        </p:pic>
        <p:sp>
          <p:nvSpPr>
            <p:cNvPr id="40" name="Shape 40"/>
            <p:cNvSpPr/>
            <p:nvPr/>
          </p:nvSpPr>
          <p:spPr>
            <a:xfrm>
              <a:off x="0" y="0"/>
              <a:ext cx="2034779" cy="1515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67" y="0"/>
                  </a:moveTo>
                  <a:cubicBezTo>
                    <a:pt x="344" y="0"/>
                    <a:pt x="0" y="462"/>
                    <a:pt x="0" y="1029"/>
                  </a:cubicBezTo>
                  <a:lnTo>
                    <a:pt x="0" y="20576"/>
                  </a:lnTo>
                  <a:cubicBezTo>
                    <a:pt x="0" y="21144"/>
                    <a:pt x="344" y="21600"/>
                    <a:pt x="767" y="21600"/>
                  </a:cubicBezTo>
                  <a:lnTo>
                    <a:pt x="20837" y="21600"/>
                  </a:lnTo>
                  <a:cubicBezTo>
                    <a:pt x="21260" y="21600"/>
                    <a:pt x="21600" y="21144"/>
                    <a:pt x="21600" y="20576"/>
                  </a:cubicBezTo>
                  <a:lnTo>
                    <a:pt x="21600" y="1029"/>
                  </a:lnTo>
                  <a:cubicBezTo>
                    <a:pt x="21600" y="462"/>
                    <a:pt x="21260" y="0"/>
                    <a:pt x="20837" y="0"/>
                  </a:cubicBezTo>
                  <a:lnTo>
                    <a:pt x="767" y="0"/>
                  </a:lnTo>
                  <a:close/>
                </a:path>
              </a:pathLst>
            </a:custGeom>
            <a:ln w="6350" cap="flat">
              <a:solidFill>
                <a:srgbClr val="DCDEE0"/>
              </a:solidFill>
              <a:prstDash val="solid"/>
              <a:miter lim="400000"/>
            </a:ln>
          </p:spPr>
          <p:txBody>
            <a:bodyPr/>
            <a:lstStyle/>
            <a:p>
              <a:pPr lvl="0"/>
            </a:p>
          </p:txBody>
        </p:sp>
      </p:grpSp>
      <p:sp>
        <p:nvSpPr>
          <p:cNvPr id="42" name="Shape 42"/>
          <p:cNvSpPr/>
          <p:nvPr/>
        </p:nvSpPr>
        <p:spPr>
          <a:xfrm>
            <a:off x="620159" y="5818219"/>
            <a:ext cx="223637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400"/>
            </a:lvl1pPr>
          </a:lstStyle>
          <a:p>
            <a:pPr lvl="0">
              <a:defRPr sz="1800"/>
            </a:pPr>
            <a:r>
              <a:rPr sz="1400"/>
              <a:t>UNTITLED</a:t>
            </a:r>
          </a:p>
        </p:txBody>
      </p:sp>
      <p:grpSp>
        <p:nvGrpSpPr>
          <p:cNvPr id="45" name="Group 45"/>
          <p:cNvGrpSpPr/>
          <p:nvPr/>
        </p:nvGrpSpPr>
        <p:grpSpPr>
          <a:xfrm>
            <a:off x="757007" y="4266209"/>
            <a:ext cx="1951039" cy="1515667"/>
            <a:chOff x="0" y="0"/>
            <a:chExt cx="1951037" cy="1515665"/>
          </a:xfrm>
        </p:grpSpPr>
        <p:pic>
          <p:nvPicPr>
            <p:cNvPr id="43" name="pasted-image.tif"/>
            <p:cNvPicPr/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0" y="0"/>
              <a:ext cx="1951038" cy="1515666"/>
            </a:xfrm>
            <a:prstGeom prst="rect">
              <a:avLst/>
            </a:prstGeom>
            <a:ln>
              <a:noFill/>
            </a:ln>
            <a:effectLst/>
          </p:spPr>
        </p:pic>
        <p:sp>
          <p:nvSpPr>
            <p:cNvPr id="44" name="Shape 44"/>
            <p:cNvSpPr/>
            <p:nvPr/>
          </p:nvSpPr>
          <p:spPr>
            <a:xfrm>
              <a:off x="0" y="0"/>
              <a:ext cx="1951038" cy="1515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4" y="0"/>
                  </a:moveTo>
                  <a:cubicBezTo>
                    <a:pt x="215" y="0"/>
                    <a:pt x="102" y="36"/>
                    <a:pt x="0" y="96"/>
                  </a:cubicBezTo>
                  <a:lnTo>
                    <a:pt x="0" y="21504"/>
                  </a:lnTo>
                  <a:cubicBezTo>
                    <a:pt x="102" y="21564"/>
                    <a:pt x="215" y="21600"/>
                    <a:pt x="334" y="21600"/>
                  </a:cubicBezTo>
                  <a:lnTo>
                    <a:pt x="21266" y="21600"/>
                  </a:lnTo>
                  <a:cubicBezTo>
                    <a:pt x="21386" y="21600"/>
                    <a:pt x="21498" y="21564"/>
                    <a:pt x="21600" y="21504"/>
                  </a:cubicBezTo>
                  <a:lnTo>
                    <a:pt x="21600" y="96"/>
                  </a:lnTo>
                  <a:cubicBezTo>
                    <a:pt x="21498" y="36"/>
                    <a:pt x="21386" y="0"/>
                    <a:pt x="21266" y="0"/>
                  </a:cubicBezTo>
                  <a:lnTo>
                    <a:pt x="334" y="0"/>
                  </a:lnTo>
                  <a:close/>
                </a:path>
              </a:pathLst>
            </a:custGeom>
            <a:ln w="6350" cap="flat">
              <a:solidFill>
                <a:srgbClr val="DCDEE0"/>
              </a:solidFill>
              <a:prstDash val="solid"/>
              <a:miter lim="400000"/>
            </a:ln>
          </p:spPr>
          <p:txBody>
            <a:bodyPr/>
            <a:lstStyle/>
            <a:p>
              <a:pPr lvl="0"/>
            </a:p>
          </p:txBody>
        </p:sp>
      </p:grpSp>
      <p:sp>
        <p:nvSpPr>
          <p:cNvPr id="46" name="Shape 46"/>
          <p:cNvSpPr/>
          <p:nvPr/>
        </p:nvSpPr>
        <p:spPr>
          <a:xfrm>
            <a:off x="2995059" y="5818219"/>
            <a:ext cx="223637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400"/>
            </a:lvl1pPr>
          </a:lstStyle>
          <a:p>
            <a:pPr lvl="0">
              <a:defRPr sz="1800"/>
            </a:pPr>
            <a:r>
              <a:rPr sz="1400"/>
              <a:t>UNTITLED</a:t>
            </a:r>
          </a:p>
        </p:txBody>
      </p:sp>
      <p:grpSp>
        <p:nvGrpSpPr>
          <p:cNvPr id="49" name="Group 49"/>
          <p:cNvGrpSpPr/>
          <p:nvPr/>
        </p:nvGrpSpPr>
        <p:grpSpPr>
          <a:xfrm>
            <a:off x="3089839" y="4266209"/>
            <a:ext cx="2034779" cy="1515667"/>
            <a:chOff x="0" y="0"/>
            <a:chExt cx="2034778" cy="1515665"/>
          </a:xfrm>
        </p:grpSpPr>
        <p:pic>
          <p:nvPicPr>
            <p:cNvPr id="47" name="pasted-image.tif"/>
            <p:cNvPicPr/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0" y="0"/>
              <a:ext cx="2034779" cy="1515666"/>
            </a:xfrm>
            <a:prstGeom prst="rect">
              <a:avLst/>
            </a:prstGeom>
            <a:ln>
              <a:noFill/>
            </a:ln>
            <a:effectLst/>
          </p:spPr>
        </p:pic>
        <p:sp>
          <p:nvSpPr>
            <p:cNvPr id="48" name="Shape 48"/>
            <p:cNvSpPr/>
            <p:nvPr/>
          </p:nvSpPr>
          <p:spPr>
            <a:xfrm>
              <a:off x="0" y="0"/>
              <a:ext cx="2034779" cy="1515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67" y="0"/>
                  </a:moveTo>
                  <a:cubicBezTo>
                    <a:pt x="344" y="0"/>
                    <a:pt x="0" y="462"/>
                    <a:pt x="0" y="1029"/>
                  </a:cubicBezTo>
                  <a:lnTo>
                    <a:pt x="0" y="20576"/>
                  </a:lnTo>
                  <a:cubicBezTo>
                    <a:pt x="0" y="21144"/>
                    <a:pt x="344" y="21600"/>
                    <a:pt x="767" y="21600"/>
                  </a:cubicBezTo>
                  <a:lnTo>
                    <a:pt x="20837" y="21600"/>
                  </a:lnTo>
                  <a:cubicBezTo>
                    <a:pt x="21260" y="21600"/>
                    <a:pt x="21600" y="21144"/>
                    <a:pt x="21600" y="20576"/>
                  </a:cubicBezTo>
                  <a:lnTo>
                    <a:pt x="21600" y="1029"/>
                  </a:lnTo>
                  <a:cubicBezTo>
                    <a:pt x="21600" y="462"/>
                    <a:pt x="21260" y="0"/>
                    <a:pt x="20837" y="0"/>
                  </a:cubicBezTo>
                  <a:lnTo>
                    <a:pt x="767" y="0"/>
                  </a:lnTo>
                  <a:close/>
                </a:path>
              </a:pathLst>
            </a:custGeom>
            <a:ln w="6350" cap="flat">
              <a:solidFill>
                <a:srgbClr val="DCDEE0"/>
              </a:solidFill>
              <a:prstDash val="solid"/>
              <a:miter lim="400000"/>
            </a:ln>
          </p:spPr>
          <p:txBody>
            <a:bodyPr/>
            <a:lstStyle/>
            <a:p>
              <a:pPr lvl="0"/>
            </a:p>
          </p:txBody>
        </p:sp>
      </p:grpSp>
      <p:sp>
        <p:nvSpPr>
          <p:cNvPr id="50" name="Shape 50"/>
          <p:cNvSpPr/>
          <p:nvPr/>
        </p:nvSpPr>
        <p:spPr>
          <a:xfrm>
            <a:off x="5384213" y="5818219"/>
            <a:ext cx="2236374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400"/>
            </a:lvl1pPr>
          </a:lstStyle>
          <a:p>
            <a:pPr lvl="0">
              <a:defRPr sz="1800"/>
            </a:pPr>
            <a:r>
              <a:rPr sz="1400"/>
              <a:t>UNTITLED</a:t>
            </a:r>
          </a:p>
        </p:txBody>
      </p:sp>
      <p:grpSp>
        <p:nvGrpSpPr>
          <p:cNvPr id="53" name="Group 53"/>
          <p:cNvGrpSpPr/>
          <p:nvPr/>
        </p:nvGrpSpPr>
        <p:grpSpPr>
          <a:xfrm>
            <a:off x="5478993" y="4266209"/>
            <a:ext cx="2034779" cy="1515667"/>
            <a:chOff x="0" y="0"/>
            <a:chExt cx="2034778" cy="1515665"/>
          </a:xfrm>
        </p:grpSpPr>
        <p:pic>
          <p:nvPicPr>
            <p:cNvPr id="51" name="pasted-image.tif"/>
            <p:cNvPicPr/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0" y="0"/>
              <a:ext cx="2034779" cy="1515666"/>
            </a:xfrm>
            <a:prstGeom prst="rect">
              <a:avLst/>
            </a:prstGeom>
            <a:ln>
              <a:noFill/>
            </a:ln>
            <a:effectLst/>
          </p:spPr>
        </p:pic>
        <p:sp>
          <p:nvSpPr>
            <p:cNvPr id="52" name="Shape 52"/>
            <p:cNvSpPr/>
            <p:nvPr/>
          </p:nvSpPr>
          <p:spPr>
            <a:xfrm>
              <a:off x="0" y="0"/>
              <a:ext cx="2034779" cy="1515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67" y="0"/>
                  </a:moveTo>
                  <a:cubicBezTo>
                    <a:pt x="344" y="0"/>
                    <a:pt x="0" y="462"/>
                    <a:pt x="0" y="1029"/>
                  </a:cubicBezTo>
                  <a:lnTo>
                    <a:pt x="0" y="20576"/>
                  </a:lnTo>
                  <a:cubicBezTo>
                    <a:pt x="0" y="21144"/>
                    <a:pt x="344" y="21600"/>
                    <a:pt x="767" y="21600"/>
                  </a:cubicBezTo>
                  <a:lnTo>
                    <a:pt x="20837" y="21600"/>
                  </a:lnTo>
                  <a:cubicBezTo>
                    <a:pt x="21260" y="21600"/>
                    <a:pt x="21600" y="21144"/>
                    <a:pt x="21600" y="20576"/>
                  </a:cubicBezTo>
                  <a:lnTo>
                    <a:pt x="21600" y="1029"/>
                  </a:lnTo>
                  <a:cubicBezTo>
                    <a:pt x="21600" y="462"/>
                    <a:pt x="21260" y="0"/>
                    <a:pt x="20837" y="0"/>
                  </a:cubicBezTo>
                  <a:lnTo>
                    <a:pt x="767" y="0"/>
                  </a:lnTo>
                  <a:close/>
                </a:path>
              </a:pathLst>
            </a:custGeom>
            <a:ln w="6350" cap="flat">
              <a:solidFill>
                <a:srgbClr val="DCDEE0"/>
              </a:solidFill>
              <a:prstDash val="solid"/>
              <a:miter lim="400000"/>
            </a:ln>
          </p:spPr>
          <p:txBody>
            <a:bodyPr/>
            <a:lstStyle/>
            <a:p>
              <a:pPr lvl="0"/>
            </a:p>
          </p:txBody>
        </p:sp>
      </p:grpSp>
      <p:sp>
        <p:nvSpPr>
          <p:cNvPr id="54" name="Shape 54"/>
          <p:cNvSpPr/>
          <p:nvPr/>
        </p:nvSpPr>
        <p:spPr>
          <a:xfrm>
            <a:off x="7773368" y="5818219"/>
            <a:ext cx="2236374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400"/>
            </a:lvl1pPr>
          </a:lstStyle>
          <a:p>
            <a:pPr lvl="0">
              <a:defRPr sz="1800"/>
            </a:pPr>
            <a:r>
              <a:rPr sz="1400"/>
              <a:t>UNTITLED</a:t>
            </a:r>
          </a:p>
        </p:txBody>
      </p:sp>
      <p:grpSp>
        <p:nvGrpSpPr>
          <p:cNvPr id="57" name="Group 57"/>
          <p:cNvGrpSpPr/>
          <p:nvPr/>
        </p:nvGrpSpPr>
        <p:grpSpPr>
          <a:xfrm>
            <a:off x="7855622" y="4253683"/>
            <a:ext cx="2034779" cy="1515666"/>
            <a:chOff x="0" y="0"/>
            <a:chExt cx="2034778" cy="1515665"/>
          </a:xfrm>
        </p:grpSpPr>
        <p:pic>
          <p:nvPicPr>
            <p:cNvPr id="55" name="pasted-image.tif"/>
            <p:cNvPicPr/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0" y="0"/>
              <a:ext cx="2034779" cy="1515666"/>
            </a:xfrm>
            <a:prstGeom prst="rect">
              <a:avLst/>
            </a:prstGeom>
            <a:ln>
              <a:noFill/>
            </a:ln>
            <a:effectLst/>
          </p:spPr>
        </p:pic>
        <p:sp>
          <p:nvSpPr>
            <p:cNvPr id="56" name="Shape 56"/>
            <p:cNvSpPr/>
            <p:nvPr/>
          </p:nvSpPr>
          <p:spPr>
            <a:xfrm>
              <a:off x="0" y="0"/>
              <a:ext cx="2034779" cy="1515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67" y="0"/>
                  </a:moveTo>
                  <a:cubicBezTo>
                    <a:pt x="344" y="0"/>
                    <a:pt x="0" y="462"/>
                    <a:pt x="0" y="1029"/>
                  </a:cubicBezTo>
                  <a:lnTo>
                    <a:pt x="0" y="20576"/>
                  </a:lnTo>
                  <a:cubicBezTo>
                    <a:pt x="0" y="21144"/>
                    <a:pt x="344" y="21600"/>
                    <a:pt x="767" y="21600"/>
                  </a:cubicBezTo>
                  <a:lnTo>
                    <a:pt x="20837" y="21600"/>
                  </a:lnTo>
                  <a:cubicBezTo>
                    <a:pt x="21260" y="21600"/>
                    <a:pt x="21600" y="21144"/>
                    <a:pt x="21600" y="20576"/>
                  </a:cubicBezTo>
                  <a:lnTo>
                    <a:pt x="21600" y="1029"/>
                  </a:lnTo>
                  <a:cubicBezTo>
                    <a:pt x="21600" y="462"/>
                    <a:pt x="21260" y="0"/>
                    <a:pt x="20837" y="0"/>
                  </a:cubicBezTo>
                  <a:lnTo>
                    <a:pt x="767" y="0"/>
                  </a:lnTo>
                  <a:close/>
                </a:path>
              </a:pathLst>
            </a:custGeom>
            <a:ln w="6350" cap="flat">
              <a:solidFill>
                <a:srgbClr val="DCDEE0"/>
              </a:solidFill>
              <a:prstDash val="solid"/>
              <a:miter lim="400000"/>
            </a:ln>
          </p:spPr>
          <p:txBody>
            <a:bodyPr/>
            <a:lstStyle/>
            <a:p>
              <a:pPr lvl="0"/>
            </a:p>
          </p:txBody>
        </p:sp>
      </p:grpSp>
      <p:sp>
        <p:nvSpPr>
          <p:cNvPr id="58" name="Shape 58"/>
          <p:cNvSpPr/>
          <p:nvPr/>
        </p:nvSpPr>
        <p:spPr>
          <a:xfrm>
            <a:off x="10162523" y="5818219"/>
            <a:ext cx="2236373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400"/>
            </a:lvl1pPr>
          </a:lstStyle>
          <a:p>
            <a:pPr lvl="0">
              <a:defRPr sz="1800"/>
            </a:pPr>
            <a:r>
              <a:rPr sz="1400"/>
              <a:t>UNTITLED</a:t>
            </a:r>
          </a:p>
        </p:txBody>
      </p:sp>
      <p:grpSp>
        <p:nvGrpSpPr>
          <p:cNvPr id="61" name="Group 61"/>
          <p:cNvGrpSpPr/>
          <p:nvPr/>
        </p:nvGrpSpPr>
        <p:grpSpPr>
          <a:xfrm>
            <a:off x="10244776" y="4253683"/>
            <a:ext cx="2034779" cy="1515666"/>
            <a:chOff x="0" y="0"/>
            <a:chExt cx="2034778" cy="1515665"/>
          </a:xfrm>
        </p:grpSpPr>
        <p:pic>
          <p:nvPicPr>
            <p:cNvPr id="59" name="pasted-image.tif"/>
            <p:cNvPicPr/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0" y="0"/>
              <a:ext cx="2034779" cy="1515666"/>
            </a:xfrm>
            <a:prstGeom prst="rect">
              <a:avLst/>
            </a:prstGeom>
            <a:ln>
              <a:noFill/>
            </a:ln>
            <a:effectLst/>
          </p:spPr>
        </p:pic>
        <p:sp>
          <p:nvSpPr>
            <p:cNvPr id="60" name="Shape 60"/>
            <p:cNvSpPr/>
            <p:nvPr/>
          </p:nvSpPr>
          <p:spPr>
            <a:xfrm>
              <a:off x="0" y="0"/>
              <a:ext cx="2034779" cy="1515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67" y="0"/>
                  </a:moveTo>
                  <a:cubicBezTo>
                    <a:pt x="344" y="0"/>
                    <a:pt x="0" y="462"/>
                    <a:pt x="0" y="1029"/>
                  </a:cubicBezTo>
                  <a:lnTo>
                    <a:pt x="0" y="20576"/>
                  </a:lnTo>
                  <a:cubicBezTo>
                    <a:pt x="0" y="21144"/>
                    <a:pt x="344" y="21600"/>
                    <a:pt x="767" y="21600"/>
                  </a:cubicBezTo>
                  <a:lnTo>
                    <a:pt x="20837" y="21600"/>
                  </a:lnTo>
                  <a:cubicBezTo>
                    <a:pt x="21260" y="21600"/>
                    <a:pt x="21600" y="21144"/>
                    <a:pt x="21600" y="20576"/>
                  </a:cubicBezTo>
                  <a:lnTo>
                    <a:pt x="21600" y="1029"/>
                  </a:lnTo>
                  <a:cubicBezTo>
                    <a:pt x="21600" y="462"/>
                    <a:pt x="21260" y="0"/>
                    <a:pt x="20837" y="0"/>
                  </a:cubicBezTo>
                  <a:lnTo>
                    <a:pt x="767" y="0"/>
                  </a:lnTo>
                  <a:close/>
                </a:path>
              </a:pathLst>
            </a:custGeom>
            <a:ln w="6350" cap="flat">
              <a:solidFill>
                <a:srgbClr val="DCDEE0"/>
              </a:solidFill>
              <a:prstDash val="solid"/>
              <a:miter lim="400000"/>
            </a:ln>
          </p:spPr>
          <p:txBody>
            <a:bodyPr/>
            <a:lstStyle/>
            <a:p>
              <a:pPr lvl="0"/>
            </a:p>
          </p:txBody>
        </p:sp>
      </p:grpSp>
      <p:pic>
        <p:nvPicPr>
          <p:cNvPr id="62" name="pasted-image.tif"/>
          <p:cNvPicPr/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5506226" y="238088"/>
            <a:ext cx="462905" cy="470519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Shape 63"/>
          <p:cNvSpPr/>
          <p:nvPr/>
        </p:nvSpPr>
        <p:spPr>
          <a:xfrm>
            <a:off x="6030613" y="260619"/>
            <a:ext cx="1604354" cy="424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100">
                <a:solidFill>
                  <a:srgbClr val="53585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53585F"/>
                </a:solidFill>
              </a:rPr>
              <a:t>Herman Miller</a:t>
            </a:r>
          </a:p>
        </p:txBody>
      </p:sp>
      <p:sp>
        <p:nvSpPr>
          <p:cNvPr id="64" name="Shape 64"/>
          <p:cNvSpPr/>
          <p:nvPr/>
        </p:nvSpPr>
        <p:spPr>
          <a:xfrm>
            <a:off x="670959" y="3899902"/>
            <a:ext cx="4897569" cy="3495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700">
                <a:solidFill>
                  <a:srgbClr val="53585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53585F"/>
                </a:solidFill>
              </a:rPr>
              <a:t>GROUP</a:t>
            </a:r>
          </a:p>
        </p:txBody>
      </p:sp>
      <p:sp>
        <p:nvSpPr>
          <p:cNvPr id="65" name="Shape 65"/>
          <p:cNvSpPr/>
          <p:nvPr/>
        </p:nvSpPr>
        <p:spPr>
          <a:xfrm>
            <a:off x="670959" y="6510788"/>
            <a:ext cx="4897569" cy="3495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700">
                <a:solidFill>
                  <a:srgbClr val="53585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53585F"/>
                </a:solidFill>
              </a:rPr>
              <a:t>GROUP 2</a:t>
            </a:r>
          </a:p>
        </p:txBody>
      </p:sp>
      <p:sp>
        <p:nvSpPr>
          <p:cNvPr id="66" name="Shape 66"/>
          <p:cNvSpPr/>
          <p:nvPr/>
        </p:nvSpPr>
        <p:spPr>
          <a:xfrm>
            <a:off x="670959" y="9159119"/>
            <a:ext cx="4897569" cy="3495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1700">
                <a:solidFill>
                  <a:srgbClr val="53585F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53585F"/>
                </a:solidFill>
              </a:rPr>
              <a:t>LEADERSHIP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